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sldIdLst>
    <p:sldId id="258" r:id="rId4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9AE55-3136-41B0-A1D6-D9DD45D2CD3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3EFB4-CA82-4075-9E2D-EBEDB476B4C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tags" Target="../tags/tag3.xml"/><Relationship Id="rId4" Type="http://schemas.openxmlformats.org/officeDocument/2006/relationships/image" Target="../media/image3.emf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4.emf"/><Relationship Id="rId5" Type="http://schemas.openxmlformats.org/officeDocument/2006/relationships/image" Target="../media/image9.emf"/><Relationship Id="rId4" Type="http://schemas.openxmlformats.org/officeDocument/2006/relationships/image" Target="../media/image8.emf"/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02"/>
            <a:ext cx="12192000" cy="6856595"/>
          </a:xfrm>
          <a:prstGeom prst="rect">
            <a:avLst/>
          </a:prstGeom>
        </p:spPr>
      </p:pic>
      <p:grpSp>
        <p:nvGrpSpPr>
          <p:cNvPr id="12" name="PA_组合 11"/>
          <p:cNvGrpSpPr/>
          <p:nvPr>
            <p:custDataLst>
              <p:tags r:id="rId2"/>
            </p:custDataLst>
          </p:nvPr>
        </p:nvGrpSpPr>
        <p:grpSpPr>
          <a:xfrm>
            <a:off x="276726" y="216568"/>
            <a:ext cx="11670632" cy="4475748"/>
            <a:chOff x="276726" y="216568"/>
            <a:chExt cx="11562348" cy="4475748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276726" y="216568"/>
              <a:ext cx="11562348" cy="0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276726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1823032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A_图片 12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 r="62599" b="5842"/>
          <a:stretch>
            <a:fillRect/>
          </a:stretch>
        </p:blipFill>
        <p:spPr>
          <a:xfrm>
            <a:off x="0" y="5116155"/>
            <a:ext cx="4559966" cy="1741845"/>
          </a:xfrm>
          <a:prstGeom prst="rect">
            <a:avLst/>
          </a:prstGeom>
        </p:spPr>
      </p:pic>
      <p:pic>
        <p:nvPicPr>
          <p:cNvPr id="14" name="PA_图片 13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4"/>
          <a:srcRect l="62896" r="1250" b="5842"/>
          <a:stretch>
            <a:fillRect/>
          </a:stretch>
        </p:blipFill>
        <p:spPr>
          <a:xfrm>
            <a:off x="7820526" y="5268555"/>
            <a:ext cx="4371473" cy="17418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232" y="383170"/>
            <a:ext cx="11945852" cy="143650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03045" y="382905"/>
            <a:ext cx="938847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thầy cô và các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 đến với tiết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397885" y="2578100"/>
            <a:ext cx="4925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xã hội lớp 1</a:t>
            </a:r>
            <a:endParaRPr lang="en-US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0">
        <p:random/>
      </p:transition>
    </mc:Choice>
    <mc:Fallback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323851"/>
            <a:ext cx="12192000" cy="95342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99" y="869949"/>
            <a:ext cx="10590001" cy="53086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41" y="184150"/>
            <a:ext cx="2548038" cy="27501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9404" y="64868"/>
            <a:ext cx="1976659" cy="24411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7360" y="4478020"/>
            <a:ext cx="8202295" cy="20142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866" y="3518099"/>
            <a:ext cx="9821917" cy="11811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8482666" y="2747802"/>
            <a:ext cx="1689788" cy="1154143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2544223" y="2321496"/>
            <a:ext cx="6257453" cy="1863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 25: Kể về gia đình của em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5FA08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" name="Content Placeholder 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46505" y="1124585"/>
            <a:ext cx="9626600" cy="3226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635" y="365125"/>
            <a:ext cx="8076565" cy="5962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75310" y="575310"/>
            <a:ext cx="10692765" cy="483044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886700" y="1612900"/>
            <a:ext cx="2104390" cy="12503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Gọi cô giáo đến giúp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2488565" y="3705225"/>
            <a:ext cx="2404745" cy="145478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Đưa bạn chạy trốn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548370" y="5436235"/>
            <a:ext cx="1707515" cy="10947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Gọi bác bảo vệ giúp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26920" y="1254760"/>
            <a:ext cx="7713980" cy="52863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0" y="76835"/>
            <a:ext cx="2367280" cy="8743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PA" val="v4.0.0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</Words>
  <Application>WPS Presentation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20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Times New Roman</vt:lpstr>
      <vt:lpstr>等线</vt:lpstr>
      <vt:lpstr>等线</vt:lpstr>
      <vt:lpstr>汉仪小麦体简</vt:lpstr>
      <vt:lpstr>1_Office 主题​​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ngoc</cp:lastModifiedBy>
  <cp:revision>1</cp:revision>
  <dcterms:created xsi:type="dcterms:W3CDTF">2020-09-04T15:12:28Z</dcterms:created>
  <dcterms:modified xsi:type="dcterms:W3CDTF">2020-09-04T15:12:28Z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